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ookman Old Style" panose="02050604050505020204" pitchFamily="18" charset="0"/>
      <p:regular r:id="rId12"/>
      <p:bold r:id="rId13"/>
      <p:italic r:id="rId14"/>
      <p:boldItalic r:id="rId15"/>
    </p:embeddedFont>
    <p:embeddedFont>
      <p:font typeface="Fraunces Extra Bold" panose="020B0604020202020204" charset="0"/>
      <p:regular r:id="rId16"/>
    </p:embeddedFont>
    <p:embeddedFont>
      <p:font typeface="Nobil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24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6096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72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>
                <a:solidFill>
                  <a:srgbClr val="00B0F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SmartShelfX: AI-Based Inventory Forecast </a:t>
            </a:r>
            <a:r>
              <a:rPr lang="en-US" sz="4800" b="1" i="1" dirty="0">
                <a:solidFill>
                  <a:srgbClr val="00B0F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&amp;</a:t>
            </a:r>
            <a:r>
              <a:rPr lang="en-US" sz="4800" b="1" i="1" dirty="0">
                <a:solidFill>
                  <a:srgbClr val="00B0F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Auto Restock</a:t>
            </a:r>
            <a:endParaRPr lang="en-US" sz="4800" i="1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882355" y="6233532"/>
            <a:ext cx="3566337" cy="103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i="1" dirty="0">
                <a:solidFill>
                  <a:srgbClr val="4054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Nobile" pitchFamily="34" charset="-122"/>
                <a:cs typeface="Nobile" pitchFamily="34" charset="-120"/>
              </a:rPr>
              <a:t>Presented by : 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800" b="1" i="1" dirty="0">
              <a:solidFill>
                <a:srgbClr val="4054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800" b="1" i="1" dirty="0">
                <a:solidFill>
                  <a:srgbClr val="4054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Nobile" pitchFamily="34" charset="-122"/>
                <a:cs typeface="Nobile" pitchFamily="34" charset="-120"/>
              </a:rPr>
              <a:t>           Chethan A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3EDCD-D134-6542-44F2-029AC007A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821"/>
            <a:ext cx="10692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Addressing Critical Retail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591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41030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81470" y="3113365"/>
            <a:ext cx="3220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Stockouts </a:t>
            </a: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&amp;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Lost Sales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6037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Missed opportunities due to unavailable products.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AFFFA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51591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2410301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11336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Overstock </a:t>
            </a: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&amp;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Wasted Capital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95811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Capital tied up in unsold inventory, leading to losses.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AFFFA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51591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410301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41362" y="3113365"/>
            <a:ext cx="3593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Manual Inventory Errors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6037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Prone to human mistakes and inaccuracies in data.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372100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2580084" y="6075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Forecasting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Reactive decisions instead of proactive planning.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372100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741926" y="6075164"/>
            <a:ext cx="3781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Slow Vendor Coordination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Inefficient communication with suppliers.</a:t>
            </a:r>
            <a:endParaRPr lang="en-US" sz="17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D537BD1-C3BE-42E1-6ECF-CECBFFE0CB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517327"/>
            <a:ext cx="13313569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Introducing SmartShelfX: The Future of Inventory Management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6" y="2069425"/>
            <a:ext cx="940713" cy="940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7247" y="2069425"/>
            <a:ext cx="394966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Demand Forecasting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787247" y="2476143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 future sales with high accuracy to optimise stock levels.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6" y="3198257"/>
            <a:ext cx="940713" cy="9407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7247" y="3198257"/>
            <a:ext cx="457223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Automatic Restock Recommendations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787247" y="3604974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precise suggestions for replenishment, preventing stockouts.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6" y="4327088"/>
            <a:ext cx="940713" cy="9407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7247" y="4327088"/>
            <a:ext cx="345531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Inventory Insights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787247" y="4733806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immediate visibility into stock levels and movements.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6" y="5455920"/>
            <a:ext cx="940713" cy="9407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7247" y="5455920"/>
            <a:ext cx="430565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Vendor-Integrated Purchase Orders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787247" y="5862637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Seamlessly communicate and manage orders with suppliers.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16" y="6584752"/>
            <a:ext cx="940713" cy="9407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7247" y="6584752"/>
            <a:ext cx="307157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Dashboards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787247" y="6991469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Customised views for every role, ensuring relevant data access.</a:t>
            </a:r>
            <a:endParaRPr lang="en-US" sz="1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F6DCBE-16A1-1818-F3AB-EB864B1E0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D02DE4-B593-11B3-DC0C-24789CD798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951" y="1806059"/>
            <a:ext cx="6359482" cy="5282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356" y="443389"/>
            <a:ext cx="6945035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SmartShelfX System Architecture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356" y="1189077"/>
            <a:ext cx="1350168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robust architecture ensures a seamless, scalable, and intelligent inventory management experience.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641" y="2113720"/>
            <a:ext cx="638927" cy="63892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4356" y="1879283"/>
            <a:ext cx="1350168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017746" y="2226927"/>
            <a:ext cx="201560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React Frontend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789906" y="2629735"/>
            <a:ext cx="3641884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interface for seamless interaction.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9391" y="2198552"/>
            <a:ext cx="612596" cy="6125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63426" y="2226927"/>
            <a:ext cx="214967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Spring Boot Backend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011542" y="2596386"/>
            <a:ext cx="4140994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core logic and data operations.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317" y="3712598"/>
            <a:ext cx="638926" cy="63892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3472" y="3850659"/>
            <a:ext cx="201560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MySQL Database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789906" y="4312185"/>
            <a:ext cx="3208814" cy="363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storage for all inventory data.</a:t>
            </a:r>
            <a:endParaRPr lang="en-US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082" y="5293768"/>
            <a:ext cx="756444" cy="7564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471" y="5521880"/>
            <a:ext cx="201560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Forecast Engine</a:t>
            </a:r>
            <a:endParaRPr lang="en-US" sz="2800" dirty="0"/>
          </a:p>
        </p:txBody>
      </p:sp>
      <p:sp>
        <p:nvSpPr>
          <p:cNvPr id="19" name="Text 13"/>
          <p:cNvSpPr/>
          <p:nvPr/>
        </p:nvSpPr>
        <p:spPr>
          <a:xfrm>
            <a:off x="1789906" y="5950782"/>
            <a:ext cx="13501688" cy="382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Predicts demand and optimizes stock levels.</a:t>
            </a:r>
            <a:endParaRPr lang="en-US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450" y="6711910"/>
            <a:ext cx="730793" cy="75644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73470" y="6936263"/>
            <a:ext cx="201560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Email Service</a:t>
            </a:r>
            <a:endParaRPr lang="en-US" sz="2800" dirty="0"/>
          </a:p>
        </p:txBody>
      </p:sp>
      <p:sp>
        <p:nvSpPr>
          <p:cNvPr id="23" name="Text 16"/>
          <p:cNvSpPr/>
          <p:nvPr/>
        </p:nvSpPr>
        <p:spPr>
          <a:xfrm>
            <a:off x="1789906" y="7417713"/>
            <a:ext cx="1350168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Sends automated alerts and reports.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3EEFE3-80DE-8D25-B1B8-382D844A1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E40AE5-7797-F77F-DDBB-5A5479F52F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5769" r="3281" b="16721"/>
          <a:stretch>
            <a:fillRect/>
          </a:stretch>
        </p:blipFill>
        <p:spPr>
          <a:xfrm>
            <a:off x="6705600" y="3135932"/>
            <a:ext cx="7360444" cy="480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11317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Features for Enhanced Operations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6407944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2580084" y="2413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Restock Engine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904173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Leverages advanced algorithms to predict and suggest optimal stock levels, detecting urgency for critical items and providing editable recommendations based on demand.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186940"/>
            <a:ext cx="64080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9146024" y="2413754"/>
            <a:ext cx="2973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290417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predictive analytics to anticipate future product needs with 7-day prediction charts, seasonality, and trend analysis for comprehensive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889046" y="5036225"/>
            <a:ext cx="4217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Purchase Order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Streamlines supplier collaboration by allowing creation, approval, dispatch, and tracking of deliveries, enhanced with automated email alerts to vendors.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8179237" y="5036225"/>
            <a:ext cx="4906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Inventory </a:t>
            </a: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&amp;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Transaction Tracking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comprehensive overview of all products and movements through a detailed product catalog, stock IN/OUT logs, and color-coded stock levels for traceability and quick identification.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C9D27D-0DD9-8A30-ADBF-4A92A2F9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147" y="579741"/>
            <a:ext cx="4607507" cy="6356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19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Role-Based Dashboards for Tailored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29689"/>
            <a:ext cx="7556421" cy="2546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5" y="3512431"/>
            <a:ext cx="245408" cy="2454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08802" y="3852934"/>
            <a:ext cx="1688405" cy="552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Dashboard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308802" y="4483632"/>
            <a:ext cx="1688405" cy="66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 system controls and user management</a:t>
            </a:r>
            <a:endParaRPr lang="en-US" sz="10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9560" y="3512431"/>
            <a:ext cx="245408" cy="245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822390" y="3852934"/>
            <a:ext cx="1688405" cy="552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Manager Dashboard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3822390" y="4483632"/>
            <a:ext cx="1688405" cy="66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Operational KPIs and team performance</a:t>
            </a:r>
            <a:endParaRPr lang="en-US" sz="10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2534" y="3512431"/>
            <a:ext cx="245408" cy="2454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35824" y="3852934"/>
            <a:ext cx="1688404" cy="552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Vendor Dashboard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335824" y="4483632"/>
            <a:ext cx="1688404" cy="66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Inventory orders and fulfillment status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793790" y="6031706"/>
            <a:ext cx="839710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SmartShelfX provides customised interfaces, ensuring each user has access to the most relevant information and controls for their role.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978E8B-308B-7040-0F3A-EB2AC87EB8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4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67" y="2652832"/>
            <a:ext cx="4871918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Business Benefits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8767" y="3718203"/>
            <a:ext cx="6619399" cy="1564124"/>
          </a:xfrm>
          <a:prstGeom prst="roundRect">
            <a:avLst>
              <a:gd name="adj" fmla="val 7015"/>
            </a:avLst>
          </a:prstGeom>
          <a:solidFill>
            <a:srgbClr val="FAFFFA"/>
          </a:solidFill>
          <a:ln/>
        </p:spPr>
      </p:sp>
      <p:sp>
        <p:nvSpPr>
          <p:cNvPr id="5" name="Shape 2"/>
          <p:cNvSpPr/>
          <p:nvPr/>
        </p:nvSpPr>
        <p:spPr>
          <a:xfrm>
            <a:off x="608767" y="3695343"/>
            <a:ext cx="6619399" cy="91440"/>
          </a:xfrm>
          <a:prstGeom prst="roundRect">
            <a:avLst>
              <a:gd name="adj" fmla="val 171222"/>
            </a:avLst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3457337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4389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4108" y="3613904"/>
            <a:ext cx="208717" cy="2087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5577" y="4153019"/>
            <a:ext cx="331422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Improved Inventory Accuracy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05577" y="4529018"/>
            <a:ext cx="622577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Minimized stock discrepancies, leading to fewer stockouts and overstocks.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02116" y="3718203"/>
            <a:ext cx="6619518" cy="1564124"/>
          </a:xfrm>
          <a:prstGeom prst="roundRect">
            <a:avLst>
              <a:gd name="adj" fmla="val 7015"/>
            </a:avLst>
          </a:prstGeom>
          <a:solidFill>
            <a:srgbClr val="FAFFFA"/>
          </a:solidFill>
          <a:ln/>
        </p:spPr>
      </p:sp>
      <p:sp>
        <p:nvSpPr>
          <p:cNvPr id="11" name="Shape 7"/>
          <p:cNvSpPr/>
          <p:nvPr/>
        </p:nvSpPr>
        <p:spPr>
          <a:xfrm>
            <a:off x="7402116" y="3695343"/>
            <a:ext cx="6619518" cy="91440"/>
          </a:xfrm>
          <a:prstGeom prst="roundRect">
            <a:avLst>
              <a:gd name="adj" fmla="val 171222"/>
            </a:avLst>
          </a:prstGeom>
          <a:solidFill>
            <a:srgbClr val="438951"/>
          </a:solidFill>
          <a:ln/>
        </p:spPr>
      </p:sp>
      <p:sp>
        <p:nvSpPr>
          <p:cNvPr id="12" name="Shape 8"/>
          <p:cNvSpPr/>
          <p:nvPr/>
        </p:nvSpPr>
        <p:spPr>
          <a:xfrm>
            <a:off x="10450890" y="3457337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4389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7457" y="3613904"/>
            <a:ext cx="208717" cy="2087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8926" y="4153019"/>
            <a:ext cx="264699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Carrying Costs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598926" y="4529018"/>
            <a:ext cx="6225897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inventory levels decrease storage expenses and minimize waste from obsolescence.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8767" y="5717143"/>
            <a:ext cx="6619399" cy="1564124"/>
          </a:xfrm>
          <a:prstGeom prst="roundRect">
            <a:avLst>
              <a:gd name="adj" fmla="val 7015"/>
            </a:avLst>
          </a:prstGeom>
          <a:solidFill>
            <a:srgbClr val="FAFFFA"/>
          </a:solidFill>
          <a:ln/>
        </p:spPr>
      </p:sp>
      <p:sp>
        <p:nvSpPr>
          <p:cNvPr id="17" name="Shape 12"/>
          <p:cNvSpPr/>
          <p:nvPr/>
        </p:nvSpPr>
        <p:spPr>
          <a:xfrm>
            <a:off x="608767" y="5694283"/>
            <a:ext cx="6619399" cy="91440"/>
          </a:xfrm>
          <a:prstGeom prst="roundRect">
            <a:avLst>
              <a:gd name="adj" fmla="val 171222"/>
            </a:avLst>
          </a:prstGeom>
          <a:solidFill>
            <a:srgbClr val="438951"/>
          </a:solidFill>
          <a:ln/>
        </p:spPr>
      </p:sp>
      <p:sp>
        <p:nvSpPr>
          <p:cNvPr id="18" name="Shape 13"/>
          <p:cNvSpPr/>
          <p:nvPr/>
        </p:nvSpPr>
        <p:spPr>
          <a:xfrm>
            <a:off x="3657540" y="5456277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43895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4108" y="5612844"/>
            <a:ext cx="208717" cy="20871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05577" y="6151959"/>
            <a:ext cx="331303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Accelerated Order Fulfillment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805577" y="6527959"/>
            <a:ext cx="6225778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Streamlined processes and automated tasks enhance the entire order-to-delivery cycle.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7402116" y="5717143"/>
            <a:ext cx="6619518" cy="1564124"/>
          </a:xfrm>
          <a:prstGeom prst="roundRect">
            <a:avLst>
              <a:gd name="adj" fmla="val 7015"/>
            </a:avLst>
          </a:prstGeom>
          <a:solidFill>
            <a:srgbClr val="FAFFFA"/>
          </a:solidFill>
          <a:ln/>
        </p:spPr>
      </p:sp>
      <p:sp>
        <p:nvSpPr>
          <p:cNvPr id="23" name="Shape 17"/>
          <p:cNvSpPr/>
          <p:nvPr/>
        </p:nvSpPr>
        <p:spPr>
          <a:xfrm>
            <a:off x="7402116" y="5694283"/>
            <a:ext cx="6619518" cy="91440"/>
          </a:xfrm>
          <a:prstGeom prst="roundRect">
            <a:avLst>
              <a:gd name="adj" fmla="val 171222"/>
            </a:avLst>
          </a:prstGeom>
          <a:solidFill>
            <a:srgbClr val="438951"/>
          </a:solidFill>
          <a:ln/>
        </p:spPr>
      </p:sp>
      <p:sp>
        <p:nvSpPr>
          <p:cNvPr id="24" name="Shape 18"/>
          <p:cNvSpPr/>
          <p:nvPr/>
        </p:nvSpPr>
        <p:spPr>
          <a:xfrm>
            <a:off x="10450890" y="5456277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43895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7457" y="5612844"/>
            <a:ext cx="208717" cy="20871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98926" y="6151959"/>
            <a:ext cx="360687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Customer Satisfaction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7598926" y="6527959"/>
            <a:ext cx="6225897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product availability and fewer fulfillment errors boost customer loyalty and positive feedback.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608767" y="7476887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SmartShelfX has demonstrably improved operational efficiency and decision-making for our retail partners.</a:t>
            </a:r>
            <a:endParaRPr lang="en-US" sz="13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5A56E0-82CB-A626-7678-8E12B2191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5449" y="7616011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3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618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SmartShelfX revolutionises retail inventory management through intelligent automation, precise forecasting, and seamless vendor collaboration. It empowers businesses to minimise stockouts, reduce overstock, and enhance overall operational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70045"/>
            <a:ext cx="6407944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396859"/>
            <a:ext cx="4724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Competitive Advantage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887278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unparalleled visibility and control over stock, positioning your business for sustained success and a strong competitive edge.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4170045"/>
            <a:ext cx="64080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4396859"/>
            <a:ext cx="3323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 Innovation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887278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unwavering commitment to integrating advanced analytics and AI ensures continuous enhancements, future-proofing your operations and delivering tangible value.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578D6-B7FB-B6B6-37AE-6F2F4A9C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134" y="7677073"/>
            <a:ext cx="2514951" cy="552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B23F3-3E85-5C60-1937-C2795527AA67}"/>
              </a:ext>
            </a:extLst>
          </p:cNvPr>
          <p:cNvSpPr/>
          <p:nvPr/>
        </p:nvSpPr>
        <p:spPr>
          <a:xfrm>
            <a:off x="2923812" y="2791361"/>
            <a:ext cx="930094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4922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71</TotalTime>
  <Words>539</Words>
  <Application>Microsoft Office PowerPoint</Application>
  <PresentationFormat>Custom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Chethan A</cp:lastModifiedBy>
  <cp:revision>2</cp:revision>
  <dcterms:created xsi:type="dcterms:W3CDTF">2025-12-09T15:26:55Z</dcterms:created>
  <dcterms:modified xsi:type="dcterms:W3CDTF">2025-12-10T15:25:43Z</dcterms:modified>
</cp:coreProperties>
</file>